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at" userId="81894b4e9aaade60" providerId="LiveId" clId="{292D9933-D84C-4F26-9F21-07109BF08EC2}"/>
    <pc:docChg chg="custSel addSld modSld">
      <pc:chgData name="rahat" userId="81894b4e9aaade60" providerId="LiveId" clId="{292D9933-D84C-4F26-9F21-07109BF08EC2}" dt="2023-05-29T17:55:01.898" v="120" actId="1076"/>
      <pc:docMkLst>
        <pc:docMk/>
      </pc:docMkLst>
      <pc:sldChg chg="modSp mod">
        <pc:chgData name="rahat" userId="81894b4e9aaade60" providerId="LiveId" clId="{292D9933-D84C-4F26-9F21-07109BF08EC2}" dt="2023-05-29T17:32:32.023" v="40" actId="1076"/>
        <pc:sldMkLst>
          <pc:docMk/>
          <pc:sldMk cId="1496709786" sldId="256"/>
        </pc:sldMkLst>
        <pc:spChg chg="mod">
          <ac:chgData name="rahat" userId="81894b4e9aaade60" providerId="LiveId" clId="{292D9933-D84C-4F26-9F21-07109BF08EC2}" dt="2023-05-29T17:32:13.306" v="35" actId="20577"/>
          <ac:spMkLst>
            <pc:docMk/>
            <pc:sldMk cId="1496709786" sldId="256"/>
            <ac:spMk id="2" creationId="{B5225908-1390-4115-BF38-9A98BA7EDBFE}"/>
          </ac:spMkLst>
        </pc:spChg>
        <pc:picChg chg="mod">
          <ac:chgData name="rahat" userId="81894b4e9aaade60" providerId="LiveId" clId="{292D9933-D84C-4F26-9F21-07109BF08EC2}" dt="2023-05-29T17:32:32.023" v="40" actId="1076"/>
          <ac:picMkLst>
            <pc:docMk/>
            <pc:sldMk cId="1496709786" sldId="256"/>
            <ac:picMk id="7" creationId="{32438DCB-F77F-4755-ABC2-F38DFD60DF8E}"/>
          </ac:picMkLst>
        </pc:picChg>
      </pc:sldChg>
      <pc:sldChg chg="addSp modSp new mod">
        <pc:chgData name="rahat" userId="81894b4e9aaade60" providerId="LiveId" clId="{292D9933-D84C-4F26-9F21-07109BF08EC2}" dt="2023-05-29T17:30:00.290" v="5" actId="1076"/>
        <pc:sldMkLst>
          <pc:docMk/>
          <pc:sldMk cId="2723437715" sldId="267"/>
        </pc:sldMkLst>
        <pc:picChg chg="add mod">
          <ac:chgData name="rahat" userId="81894b4e9aaade60" providerId="LiveId" clId="{292D9933-D84C-4F26-9F21-07109BF08EC2}" dt="2023-05-29T17:30:00.290" v="5" actId="1076"/>
          <ac:picMkLst>
            <pc:docMk/>
            <pc:sldMk cId="2723437715" sldId="267"/>
            <ac:picMk id="3" creationId="{BB572D87-BC02-4E04-ADBF-DFA2D2ED4474}"/>
          </ac:picMkLst>
        </pc:picChg>
      </pc:sldChg>
      <pc:sldChg chg="addSp modSp new mod">
        <pc:chgData name="rahat" userId="81894b4e9aaade60" providerId="LiveId" clId="{292D9933-D84C-4F26-9F21-07109BF08EC2}" dt="2023-05-29T17:30:18.993" v="12" actId="1076"/>
        <pc:sldMkLst>
          <pc:docMk/>
          <pc:sldMk cId="4287565221" sldId="268"/>
        </pc:sldMkLst>
        <pc:picChg chg="add mod">
          <ac:chgData name="rahat" userId="81894b4e9aaade60" providerId="LiveId" clId="{292D9933-D84C-4F26-9F21-07109BF08EC2}" dt="2023-05-29T17:30:18.993" v="12" actId="1076"/>
          <ac:picMkLst>
            <pc:docMk/>
            <pc:sldMk cId="4287565221" sldId="268"/>
            <ac:picMk id="3" creationId="{0001FB4B-08F7-42AF-85DD-92B78BDC0BA8}"/>
          </ac:picMkLst>
        </pc:picChg>
      </pc:sldChg>
      <pc:sldChg chg="addSp modSp new mod">
        <pc:chgData name="rahat" userId="81894b4e9aaade60" providerId="LiveId" clId="{292D9933-D84C-4F26-9F21-07109BF08EC2}" dt="2023-05-29T17:33:42.634" v="45" actId="1076"/>
        <pc:sldMkLst>
          <pc:docMk/>
          <pc:sldMk cId="1307778577" sldId="269"/>
        </pc:sldMkLst>
        <pc:picChg chg="add mod">
          <ac:chgData name="rahat" userId="81894b4e9aaade60" providerId="LiveId" clId="{292D9933-D84C-4F26-9F21-07109BF08EC2}" dt="2023-05-29T17:33:42.634" v="45" actId="1076"/>
          <ac:picMkLst>
            <pc:docMk/>
            <pc:sldMk cId="1307778577" sldId="269"/>
            <ac:picMk id="3" creationId="{79D5FFFB-632D-4A53-9FC7-3EB0E9F85623}"/>
          </ac:picMkLst>
        </pc:picChg>
      </pc:sldChg>
      <pc:sldChg chg="addSp delSp modSp new mod">
        <pc:chgData name="rahat" userId="81894b4e9aaade60" providerId="LiveId" clId="{292D9933-D84C-4F26-9F21-07109BF08EC2}" dt="2023-05-29T17:35:09.425" v="53" actId="1076"/>
        <pc:sldMkLst>
          <pc:docMk/>
          <pc:sldMk cId="2411507205" sldId="270"/>
        </pc:sldMkLst>
        <pc:picChg chg="add del mod">
          <ac:chgData name="rahat" userId="81894b4e9aaade60" providerId="LiveId" clId="{292D9933-D84C-4F26-9F21-07109BF08EC2}" dt="2023-05-29T17:34:56.259" v="48" actId="478"/>
          <ac:picMkLst>
            <pc:docMk/>
            <pc:sldMk cId="2411507205" sldId="270"/>
            <ac:picMk id="3" creationId="{F848CFDC-CFD5-43E4-8A05-862BD343754A}"/>
          </ac:picMkLst>
        </pc:picChg>
        <pc:picChg chg="add mod">
          <ac:chgData name="rahat" userId="81894b4e9aaade60" providerId="LiveId" clId="{292D9933-D84C-4F26-9F21-07109BF08EC2}" dt="2023-05-29T17:35:09.425" v="53" actId="1076"/>
          <ac:picMkLst>
            <pc:docMk/>
            <pc:sldMk cId="2411507205" sldId="270"/>
            <ac:picMk id="5" creationId="{A10D508B-D71D-4626-B832-0A62756CFF14}"/>
          </ac:picMkLst>
        </pc:picChg>
      </pc:sldChg>
      <pc:sldChg chg="addSp modSp new mod">
        <pc:chgData name="rahat" userId="81894b4e9aaade60" providerId="LiveId" clId="{292D9933-D84C-4F26-9F21-07109BF08EC2}" dt="2023-05-29T17:36:07.691" v="61" actId="1076"/>
        <pc:sldMkLst>
          <pc:docMk/>
          <pc:sldMk cId="3785395317" sldId="271"/>
        </pc:sldMkLst>
        <pc:picChg chg="add mod">
          <ac:chgData name="rahat" userId="81894b4e9aaade60" providerId="LiveId" clId="{292D9933-D84C-4F26-9F21-07109BF08EC2}" dt="2023-05-29T17:36:07.691" v="61" actId="1076"/>
          <ac:picMkLst>
            <pc:docMk/>
            <pc:sldMk cId="3785395317" sldId="271"/>
            <ac:picMk id="3" creationId="{EA116EAB-D399-44A0-B3B3-EEF64780C152}"/>
          </ac:picMkLst>
        </pc:picChg>
      </pc:sldChg>
      <pc:sldChg chg="addSp delSp modSp new mod">
        <pc:chgData name="rahat" userId="81894b4e9aaade60" providerId="LiveId" clId="{292D9933-D84C-4F26-9F21-07109BF08EC2}" dt="2023-05-29T17:37:16.972" v="67" actId="1076"/>
        <pc:sldMkLst>
          <pc:docMk/>
          <pc:sldMk cId="225182770" sldId="272"/>
        </pc:sldMkLst>
        <pc:picChg chg="add del mod">
          <ac:chgData name="rahat" userId="81894b4e9aaade60" providerId="LiveId" clId="{292D9933-D84C-4F26-9F21-07109BF08EC2}" dt="2023-05-29T17:36:39.636" v="64" actId="478"/>
          <ac:picMkLst>
            <pc:docMk/>
            <pc:sldMk cId="225182770" sldId="272"/>
            <ac:picMk id="3" creationId="{B184D423-158B-4F2E-8C58-CEC626F1419C}"/>
          </ac:picMkLst>
        </pc:picChg>
        <pc:picChg chg="add mod">
          <ac:chgData name="rahat" userId="81894b4e9aaade60" providerId="LiveId" clId="{292D9933-D84C-4F26-9F21-07109BF08EC2}" dt="2023-05-29T17:37:16.972" v="67" actId="1076"/>
          <ac:picMkLst>
            <pc:docMk/>
            <pc:sldMk cId="225182770" sldId="272"/>
            <ac:picMk id="5" creationId="{B70CC540-EB89-4C66-9273-9201E6BF4799}"/>
          </ac:picMkLst>
        </pc:picChg>
      </pc:sldChg>
      <pc:sldChg chg="addSp modSp new mod">
        <pc:chgData name="rahat" userId="81894b4e9aaade60" providerId="LiveId" clId="{292D9933-D84C-4F26-9F21-07109BF08EC2}" dt="2023-05-29T17:38:11.789" v="72" actId="1076"/>
        <pc:sldMkLst>
          <pc:docMk/>
          <pc:sldMk cId="3536922980" sldId="273"/>
        </pc:sldMkLst>
        <pc:picChg chg="add mod">
          <ac:chgData name="rahat" userId="81894b4e9aaade60" providerId="LiveId" clId="{292D9933-D84C-4F26-9F21-07109BF08EC2}" dt="2023-05-29T17:38:11.789" v="72" actId="1076"/>
          <ac:picMkLst>
            <pc:docMk/>
            <pc:sldMk cId="3536922980" sldId="273"/>
            <ac:picMk id="3" creationId="{C441CA19-436D-4EB1-A016-8C317C07D4EA}"/>
          </ac:picMkLst>
        </pc:picChg>
      </pc:sldChg>
      <pc:sldChg chg="addSp delSp modSp new mod">
        <pc:chgData name="rahat" userId="81894b4e9aaade60" providerId="LiveId" clId="{292D9933-D84C-4F26-9F21-07109BF08EC2}" dt="2023-05-29T17:39:33.849" v="84" actId="1076"/>
        <pc:sldMkLst>
          <pc:docMk/>
          <pc:sldMk cId="3404978816" sldId="274"/>
        </pc:sldMkLst>
        <pc:picChg chg="add del mod">
          <ac:chgData name="rahat" userId="81894b4e9aaade60" providerId="LiveId" clId="{292D9933-D84C-4F26-9F21-07109BF08EC2}" dt="2023-05-29T17:39:08.208" v="76" actId="478"/>
          <ac:picMkLst>
            <pc:docMk/>
            <pc:sldMk cId="3404978816" sldId="274"/>
            <ac:picMk id="3" creationId="{0695B618-CF39-4498-BA32-BB6EBBCC8520}"/>
          </ac:picMkLst>
        </pc:picChg>
        <pc:picChg chg="add del mod">
          <ac:chgData name="rahat" userId="81894b4e9aaade60" providerId="LiveId" clId="{292D9933-D84C-4F26-9F21-07109BF08EC2}" dt="2023-05-29T17:39:14.694" v="78" actId="478"/>
          <ac:picMkLst>
            <pc:docMk/>
            <pc:sldMk cId="3404978816" sldId="274"/>
            <ac:picMk id="5" creationId="{5FAD6777-1D41-4175-9A37-98500DC6273A}"/>
          </ac:picMkLst>
        </pc:picChg>
        <pc:picChg chg="add mod">
          <ac:chgData name="rahat" userId="81894b4e9aaade60" providerId="LiveId" clId="{292D9933-D84C-4F26-9F21-07109BF08EC2}" dt="2023-05-29T17:39:33.849" v="84" actId="1076"/>
          <ac:picMkLst>
            <pc:docMk/>
            <pc:sldMk cId="3404978816" sldId="274"/>
            <ac:picMk id="7" creationId="{B6AED6F3-F033-4ED2-B733-0246535BFFBF}"/>
          </ac:picMkLst>
        </pc:picChg>
      </pc:sldChg>
      <pc:sldChg chg="addSp modSp new mod">
        <pc:chgData name="rahat" userId="81894b4e9aaade60" providerId="LiveId" clId="{292D9933-D84C-4F26-9F21-07109BF08EC2}" dt="2023-05-29T17:48:40.690" v="88" actId="1076"/>
        <pc:sldMkLst>
          <pc:docMk/>
          <pc:sldMk cId="390701867" sldId="275"/>
        </pc:sldMkLst>
        <pc:picChg chg="add mod">
          <ac:chgData name="rahat" userId="81894b4e9aaade60" providerId="LiveId" clId="{292D9933-D84C-4F26-9F21-07109BF08EC2}" dt="2023-05-29T17:48:40.690" v="88" actId="1076"/>
          <ac:picMkLst>
            <pc:docMk/>
            <pc:sldMk cId="390701867" sldId="275"/>
            <ac:picMk id="3" creationId="{2B4E7026-9015-4E44-A276-2B2685019FB8}"/>
          </ac:picMkLst>
        </pc:picChg>
      </pc:sldChg>
      <pc:sldChg chg="addSp modSp new mod">
        <pc:chgData name="rahat" userId="81894b4e9aaade60" providerId="LiveId" clId="{292D9933-D84C-4F26-9F21-07109BF08EC2}" dt="2023-05-29T17:50:03.681" v="92" actId="1076"/>
        <pc:sldMkLst>
          <pc:docMk/>
          <pc:sldMk cId="2608508994" sldId="276"/>
        </pc:sldMkLst>
        <pc:picChg chg="add mod">
          <ac:chgData name="rahat" userId="81894b4e9aaade60" providerId="LiveId" clId="{292D9933-D84C-4F26-9F21-07109BF08EC2}" dt="2023-05-29T17:50:03.681" v="92" actId="1076"/>
          <ac:picMkLst>
            <pc:docMk/>
            <pc:sldMk cId="2608508994" sldId="276"/>
            <ac:picMk id="3" creationId="{A737ABFC-012A-40F4-A964-FC00DB2CA13B}"/>
          </ac:picMkLst>
        </pc:picChg>
      </pc:sldChg>
      <pc:sldChg chg="addSp modSp new mod">
        <pc:chgData name="rahat" userId="81894b4e9aaade60" providerId="LiveId" clId="{292D9933-D84C-4F26-9F21-07109BF08EC2}" dt="2023-05-29T17:50:50.329" v="98" actId="1076"/>
        <pc:sldMkLst>
          <pc:docMk/>
          <pc:sldMk cId="1062385843" sldId="277"/>
        </pc:sldMkLst>
        <pc:picChg chg="add mod">
          <ac:chgData name="rahat" userId="81894b4e9aaade60" providerId="LiveId" clId="{292D9933-D84C-4F26-9F21-07109BF08EC2}" dt="2023-05-29T17:50:50.329" v="98" actId="1076"/>
          <ac:picMkLst>
            <pc:docMk/>
            <pc:sldMk cId="1062385843" sldId="277"/>
            <ac:picMk id="3" creationId="{BFAF6F71-508E-40F1-BE69-3F2C4159F893}"/>
          </ac:picMkLst>
        </pc:picChg>
      </pc:sldChg>
      <pc:sldChg chg="addSp modSp new mod">
        <pc:chgData name="rahat" userId="81894b4e9aaade60" providerId="LiveId" clId="{292D9933-D84C-4F26-9F21-07109BF08EC2}" dt="2023-05-29T17:51:54.481" v="103" actId="14100"/>
        <pc:sldMkLst>
          <pc:docMk/>
          <pc:sldMk cId="532024032" sldId="278"/>
        </pc:sldMkLst>
        <pc:picChg chg="add mod">
          <ac:chgData name="rahat" userId="81894b4e9aaade60" providerId="LiveId" clId="{292D9933-D84C-4F26-9F21-07109BF08EC2}" dt="2023-05-29T17:51:54.481" v="103" actId="14100"/>
          <ac:picMkLst>
            <pc:docMk/>
            <pc:sldMk cId="532024032" sldId="278"/>
            <ac:picMk id="3" creationId="{6949D8B7-090A-4925-89C4-494A28525EC2}"/>
          </ac:picMkLst>
        </pc:picChg>
      </pc:sldChg>
      <pc:sldChg chg="addSp modSp new mod">
        <pc:chgData name="rahat" userId="81894b4e9aaade60" providerId="LiveId" clId="{292D9933-D84C-4F26-9F21-07109BF08EC2}" dt="2023-05-29T17:52:27.757" v="108" actId="1076"/>
        <pc:sldMkLst>
          <pc:docMk/>
          <pc:sldMk cId="3812481254" sldId="279"/>
        </pc:sldMkLst>
        <pc:picChg chg="add mod">
          <ac:chgData name="rahat" userId="81894b4e9aaade60" providerId="LiveId" clId="{292D9933-D84C-4F26-9F21-07109BF08EC2}" dt="2023-05-29T17:52:27.757" v="108" actId="1076"/>
          <ac:picMkLst>
            <pc:docMk/>
            <pc:sldMk cId="3812481254" sldId="279"/>
            <ac:picMk id="3" creationId="{EED5DF31-8CA3-46A6-9BBA-93AD84825D18}"/>
          </ac:picMkLst>
        </pc:picChg>
      </pc:sldChg>
      <pc:sldChg chg="addSp modSp new mod">
        <pc:chgData name="rahat" userId="81894b4e9aaade60" providerId="LiveId" clId="{292D9933-D84C-4F26-9F21-07109BF08EC2}" dt="2023-05-29T17:54:43.464" v="114" actId="1076"/>
        <pc:sldMkLst>
          <pc:docMk/>
          <pc:sldMk cId="720236370" sldId="280"/>
        </pc:sldMkLst>
        <pc:picChg chg="add mod">
          <ac:chgData name="rahat" userId="81894b4e9aaade60" providerId="LiveId" clId="{292D9933-D84C-4F26-9F21-07109BF08EC2}" dt="2023-05-29T17:54:43.464" v="114" actId="1076"/>
          <ac:picMkLst>
            <pc:docMk/>
            <pc:sldMk cId="720236370" sldId="280"/>
            <ac:picMk id="3" creationId="{8B769735-3CF1-4B8E-925C-58AD3E8ABFB0}"/>
          </ac:picMkLst>
        </pc:picChg>
      </pc:sldChg>
      <pc:sldChg chg="addSp modSp new mod">
        <pc:chgData name="rahat" userId="81894b4e9aaade60" providerId="LiveId" clId="{292D9933-D84C-4F26-9F21-07109BF08EC2}" dt="2023-05-29T17:55:01.898" v="120" actId="1076"/>
        <pc:sldMkLst>
          <pc:docMk/>
          <pc:sldMk cId="3577547502" sldId="281"/>
        </pc:sldMkLst>
        <pc:picChg chg="add mod">
          <ac:chgData name="rahat" userId="81894b4e9aaade60" providerId="LiveId" clId="{292D9933-D84C-4F26-9F21-07109BF08EC2}" dt="2023-05-29T17:55:01.898" v="120" actId="1076"/>
          <ac:picMkLst>
            <pc:docMk/>
            <pc:sldMk cId="3577547502" sldId="281"/>
            <ac:picMk id="3" creationId="{F4745F16-1F19-44FA-8793-7AB7D39C44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5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9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4AD9F9-B31C-4B95-B081-1D0FE3AA3329}" type="datetimeFigureOut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4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908-1390-4115-BF38-9A98BA7ED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greedy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AB8C-C5F1-4EEA-BE0B-C2BB80B56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810A7-971F-4F0A-802B-7D273936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03" y="5213022"/>
            <a:ext cx="1539644" cy="151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38DCB-F77F-4755-ABC2-F38DFD60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27" y="193291"/>
            <a:ext cx="3541949" cy="177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70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E7026-9015-4E44-A276-2B268501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276639"/>
            <a:ext cx="7429283" cy="63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7ABFC-012A-40F4-A964-FC00DB2CA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8" y="860611"/>
            <a:ext cx="10725332" cy="55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0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F6F71-508E-40F1-BE69-3F2C4159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11" y="430640"/>
            <a:ext cx="8660378" cy="59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9D8B7-090A-4925-89C4-494A2852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75" y="224117"/>
            <a:ext cx="5727749" cy="6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5DF31-8CA3-46A6-9BBA-93AD8482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35" y="360324"/>
            <a:ext cx="7232060" cy="61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9735-3CF1-4B8E-925C-58AD3E8A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5" y="403663"/>
            <a:ext cx="6149789" cy="58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45F16-1F19-44FA-8793-7AB7D39C4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88" y="358588"/>
            <a:ext cx="576022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A4C76-18E7-4FCB-ADC3-555718BB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275079"/>
            <a:ext cx="5344998" cy="63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9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EE435-5B8B-4C72-ACD8-32746DD9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71" y="273377"/>
            <a:ext cx="6294257" cy="63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72D87-BC02-4E04-ADBF-DFA2D2ED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14" y="353258"/>
            <a:ext cx="6772572" cy="61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5FC37-EBAB-4D3A-9185-74CDE1AE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88" y="142223"/>
            <a:ext cx="6332202" cy="66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1FB4B-08F7-42AF-85DD-92B78BDC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26" y="227227"/>
            <a:ext cx="6392462" cy="64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5FFFB-632D-4A53-9FC7-3EB0E9F8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88" y="275431"/>
            <a:ext cx="5988423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508B-D71D-4626-B832-0A62756C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6" y="441857"/>
            <a:ext cx="6302188" cy="61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0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16EAB-D399-44A0-B3B3-EEF64780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76" y="327212"/>
            <a:ext cx="5353347" cy="62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CC540-EB89-4C66-9273-9201E6BF4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227945"/>
            <a:ext cx="6003479" cy="6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CA19-436D-4EB1-A016-8C317C07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50" y="461682"/>
            <a:ext cx="461939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2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ED6F3-F033-4ED2-B733-0246535B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86" y="507655"/>
            <a:ext cx="6044078" cy="60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7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C3E7A-4891-4E72-9452-1FEE2A8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8" y="184241"/>
            <a:ext cx="5279012" cy="64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3515-1D84-4774-BEE7-2136BC5D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67" y="151920"/>
            <a:ext cx="6768446" cy="65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6F1DB-2455-44D4-8423-27DDC0AF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46" y="146748"/>
            <a:ext cx="6763381" cy="65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10CC9-F43D-4651-BCA4-90828C2A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6" y="410464"/>
            <a:ext cx="5542962" cy="60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C1D94-8CC3-4D95-B969-E29F9275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95" y="315761"/>
            <a:ext cx="5028610" cy="62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FDF33-B672-495B-9B98-FDF8E0C3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94" y="169683"/>
            <a:ext cx="6325386" cy="65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0F1AA-7815-4246-9380-635CBF44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8" y="186769"/>
            <a:ext cx="62865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CDB7A-10F3-4EB2-99ED-A37023C8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04" y="3968928"/>
            <a:ext cx="9748592" cy="25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94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</TotalTime>
  <Words>10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Celestial</vt:lpstr>
      <vt:lpstr>Dynamic programming and greedy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rahat</dc:creator>
  <cp:lastModifiedBy>rahat</cp:lastModifiedBy>
  <cp:revision>3</cp:revision>
  <dcterms:created xsi:type="dcterms:W3CDTF">2023-05-29T16:50:18Z</dcterms:created>
  <dcterms:modified xsi:type="dcterms:W3CDTF">2023-05-29T17:55:06Z</dcterms:modified>
</cp:coreProperties>
</file>